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</p:sldIdLst>
  <p:sldSz cx="14630400" cy="82296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091F34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4630400" cy="109728"/>
          </a:xfrm>
          <a:prstGeom prst="rect">
            <a:avLst/>
          </a:prstGeom>
          <a:solidFill>
            <a:srgbClr val="C9A84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822960" y="1143000"/>
            <a:ext cx="7315200" cy="2011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b="1" sz="5400">
                <a:solidFill>
                  <a:srgbClr val="FFFFFF"/>
                </a:solidFill>
                <a:latin typeface="Georgia"/>
              </a:defRPr>
            </a:pPr>
            <a:r>
              <a:t>COMO TER UM</a:t>
            </a:r>
            <a:br/>
            <a:r>
              <a:t>CORAÇÃO FORTE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8680" y="3474720"/>
            <a:ext cx="6858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i="1" sz="2500">
                <a:solidFill>
                  <a:srgbClr val="C9A84C"/>
                </a:solidFill>
                <a:latin typeface="Aptos"/>
              </a:defRPr>
            </a:pPr>
            <a:r>
              <a:t>Uma decisão que transforma vidas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8680" y="6309360"/>
            <a:ext cx="6583680" cy="8229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Aptos"/>
              </a:defRPr>
            </a:pPr>
            <a:r>
              <a:t>Dr. Ricardo Camarinha</a:t>
            </a:r>
            <a:br/>
            <a:r>
              <a:t>Medicina do Estilo de Vida</a:t>
            </a:r>
          </a:p>
        </p:txBody>
      </p:sp>
      <p:pic>
        <p:nvPicPr>
          <p:cNvPr id="6" name="Picture 5" descr="1d0def47-02db-4327-9b43-a254487cfd8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320" y="621792"/>
            <a:ext cx="5290728" cy="7086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8680" y="960120"/>
            <a:ext cx="914400" cy="50292"/>
          </a:xfrm>
          <a:prstGeom prst="rect">
            <a:avLst/>
          </a:prstGeom>
          <a:solidFill>
            <a:srgbClr val="C9A84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-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-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-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-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-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-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-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-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-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-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-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-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-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-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-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-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-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-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-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